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4" r:id="rId6"/>
    <p:sldId id="259" r:id="rId7"/>
    <p:sldId id="266" r:id="rId8"/>
    <p:sldId id="260" r:id="rId9"/>
  </p:sldIdLst>
  <p:sldSz cx="12192000" cy="6858000"/>
  <p:notesSz cx="6858000" cy="9144000"/>
  <p:defaultTextStyle>
    <a:defPPr rtl="0"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671CF7-0B03-20F2-3EC6-FD13B95B4F87}" v="38" dt="2022-11-03T10:38:16.676"/>
    <p1510:client id="{132D23D7-01C7-4FF7-9D1C-5ACBABD14EE2}" v="130" dt="2022-11-10T16:49:08.788"/>
    <p1510:client id="{91C7B7CA-123E-8A2E-E2ED-ED8CA7B30AE4}" v="177" dt="2022-11-02T15:26:06.606"/>
    <p1510:client id="{AEEA2BD1-7784-028E-9D2D-E0F6E4EC30B3}" v="37" dt="2022-11-03T10:44:45.322"/>
    <p1510:client id="{EDCF57B5-CA6D-4897-97DD-77DB6BB6236C}" v="118" vWet="122" dt="2022-11-03T10:47:39.895"/>
    <p1510:client id="{F2F32361-2F43-54AD-EE6C-33AF5CB40A5D}" v="1" dt="2022-11-10T16:00:35.044"/>
    <p1510:client id="{FB1F7F40-A2A4-4B98-ACD6-E49DFEA84BA0}" v="15" dt="2022-11-03T10:48:40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#1" loCatId="icon" qsTypeId="urn:microsoft.com/office/officeart/2005/8/quickstyle/simple1" qsCatId="simple" csTypeId="urn:microsoft.com/office/officeart/2018/5/colors/Iconchunking_neutralicontext_accent2_2" csCatId="accent2" phldr="1"/>
      <dgm:spPr/>
    </dgm:pt>
    <dgm:pt modelId="{4AF52931-E4CA-4429-AACB-B8747CDB240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nb-NO" noProof="0" err="1"/>
            <a:t>Car</a:t>
          </a:r>
          <a:r>
            <a:rPr lang="nb-NO" noProof="0"/>
            <a:t>-like</a:t>
          </a:r>
        </a:p>
      </dgm:t>
    </dgm:pt>
    <dgm:pt modelId="{67B2FC97-2FAE-4EFE-9DEE-E4216C657F35}" type="parTrans" cxnId="{F82329C8-C3B2-4E9B-9033-528488D72705}">
      <dgm:prSet/>
      <dgm:spPr/>
      <dgm:t>
        <a:bodyPr rtlCol="0"/>
        <a:lstStyle/>
        <a:p>
          <a:pPr rtl="0"/>
          <a:endParaRPr lang="nb-NO" noProof="0"/>
        </a:p>
      </dgm:t>
    </dgm:pt>
    <dgm:pt modelId="{D86AF01C-9CBC-41F8-9354-48CD82BDFDC9}" type="sibTrans" cxnId="{F82329C8-C3B2-4E9B-9033-528488D72705}">
      <dgm:prSet/>
      <dgm:spPr/>
      <dgm:t>
        <a:bodyPr rtlCol="0"/>
        <a:lstStyle/>
        <a:p>
          <a:pPr rtl="0"/>
          <a:endParaRPr lang="nb-NO" noProof="0"/>
        </a:p>
      </dgm:t>
    </dgm:pt>
    <dgm:pt modelId="{81BEB84D-9A77-49C6-9301-B3359FCAC75F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nb-NO" noProof="0" err="1"/>
            <a:t>Lattice</a:t>
          </a:r>
          <a:r>
            <a:rPr lang="nb-NO" noProof="0"/>
            <a:t> planner</a:t>
          </a:r>
        </a:p>
      </dgm:t>
    </dgm:pt>
    <dgm:pt modelId="{AE4D0D43-0332-4F79-8D35-BCD8C10758AE}" type="parTrans" cxnId="{420EF6C4-7321-43BE-A2FC-253606B1E06A}">
      <dgm:prSet/>
      <dgm:spPr/>
      <dgm:t>
        <a:bodyPr rtlCol="0"/>
        <a:lstStyle/>
        <a:p>
          <a:pPr rtl="0"/>
          <a:endParaRPr lang="nb-NO" noProof="0"/>
        </a:p>
      </dgm:t>
    </dgm:pt>
    <dgm:pt modelId="{5D260F18-25D2-4074-87F1-7E78DDA61C58}" type="sibTrans" cxnId="{420EF6C4-7321-43BE-A2FC-253606B1E06A}">
      <dgm:prSet/>
      <dgm:spPr/>
      <dgm:t>
        <a:bodyPr rtlCol="0"/>
        <a:lstStyle/>
        <a:p>
          <a:pPr rtl="0"/>
          <a:endParaRPr lang="nb-NO" noProof="0"/>
        </a:p>
      </dgm:t>
    </dgm:pt>
    <dgm:pt modelId="{BFF9359E-E9B1-4B73-BACC-2C7988765B16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nb-NO" noProof="0"/>
            <a:t>Sensorer</a:t>
          </a:r>
        </a:p>
      </dgm:t>
    </dgm:pt>
    <dgm:pt modelId="{6E0A40FA-1B79-4089-8B9A-3BA22865FE4E}" type="parTrans" cxnId="{516EC545-1971-48B3-978C-4756FCDCCFD9}">
      <dgm:prSet/>
      <dgm:spPr/>
      <dgm:t>
        <a:bodyPr rtlCol="0"/>
        <a:lstStyle/>
        <a:p>
          <a:pPr rtl="0"/>
          <a:endParaRPr lang="nb-NO" noProof="0"/>
        </a:p>
      </dgm:t>
    </dgm:pt>
    <dgm:pt modelId="{1CEF1965-C516-4C44-BAE3-2FA3F5116930}" type="sibTrans" cxnId="{516EC545-1971-48B3-978C-4756FCDCCFD9}">
      <dgm:prSet/>
      <dgm:spPr/>
      <dgm:t>
        <a:bodyPr rtlCol="0"/>
        <a:lstStyle/>
        <a:p>
          <a:pPr rtl="0"/>
          <a:endParaRPr lang="nb-NO" noProof="0"/>
        </a:p>
      </dgm:t>
    </dgm:pt>
    <dgm:pt modelId="{6F4DA4D9-01DC-439B-8F27-AAA47846B277}" type="pres">
      <dgm:prSet presAssocID="{C7720856-93F0-4CC7-B7FD-2466914A11D4}" presName="root" presStyleCnt="0">
        <dgm:presLayoutVars>
          <dgm:dir val="rev"/>
          <dgm:resizeHandles val="exact"/>
        </dgm:presLayoutVars>
      </dgm:prSet>
      <dgm:spPr/>
    </dgm:pt>
    <dgm:pt modelId="{7BD98E3C-315B-4C9C-8D58-D6DB162B58F8}" type="pres">
      <dgm:prSet presAssocID="{4AF52931-E4CA-4429-AACB-B8747CDB2409}" presName="compNode" presStyleCnt="0"/>
      <dgm:spPr/>
    </dgm:pt>
    <dgm:pt modelId="{DD5F79B1-3C2C-4604-AC16-19B868C74020}" type="pres">
      <dgm:prSet presAssocID="{4AF52931-E4CA-4429-AACB-B8747CDB2409}" presName="bgRect" presStyleLbl="bgShp" presStyleIdx="0" presStyleCnt="3" custLinFactNeighborX="-50103" custLinFactNeighborY="-55987"/>
      <dgm:spPr>
        <a:solidFill>
          <a:schemeClr val="accent3"/>
        </a:solidFill>
      </dgm:spPr>
    </dgm:pt>
    <dgm:pt modelId="{B949D2F1-162D-4D02-A732-D01345E22AA4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 med heldekkende fyll"/>
        </a:ext>
      </dgm:extLst>
    </dgm:pt>
    <dgm:pt modelId="{B131C359-49F1-4CB8-8E9B-1B1386A2778B}" type="pres">
      <dgm:prSet presAssocID="{4AF52931-E4CA-4429-AACB-B8747CDB2409}" presName="spaceRect" presStyleCnt="0"/>
      <dgm:spPr/>
    </dgm:pt>
    <dgm:pt modelId="{F8F5240A-0D85-485B-9D93-407D1FFAF913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D8ABCEC2-390B-429B-9081-E082DA5D0427}" type="pres">
      <dgm:prSet presAssocID="{D86AF01C-9CBC-41F8-9354-48CD82BDFDC9}" presName="sibTrans" presStyleCnt="0"/>
      <dgm:spPr/>
    </dgm:pt>
    <dgm:pt modelId="{F2D54F12-8080-4E0C-BD80-92EA1630D084}" type="pres">
      <dgm:prSet presAssocID="{81BEB84D-9A77-49C6-9301-B3359FCAC75F}" presName="compNode" presStyleCnt="0"/>
      <dgm:spPr/>
    </dgm:pt>
    <dgm:pt modelId="{CBA0401E-7684-42C8-839E-D801768D883C}" type="pres">
      <dgm:prSet presAssocID="{81BEB84D-9A77-49C6-9301-B3359FCAC75F}" presName="bgRect" presStyleLbl="bgShp" presStyleIdx="1" presStyleCnt="3"/>
      <dgm:spPr>
        <a:solidFill>
          <a:schemeClr val="accent3"/>
        </a:solidFill>
      </dgm:spPr>
    </dgm:pt>
    <dgm:pt modelId="{EF3B2503-2995-401B-AD2A-8687192014FC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med heldekkende fyll"/>
        </a:ext>
      </dgm:extLst>
    </dgm:pt>
    <dgm:pt modelId="{69262E9A-AC8B-4E45-B562-DDB0B7EF679B}" type="pres">
      <dgm:prSet presAssocID="{81BEB84D-9A77-49C6-9301-B3359FCAC75F}" presName="spaceRect" presStyleCnt="0"/>
      <dgm:spPr/>
    </dgm:pt>
    <dgm:pt modelId="{686301C7-6BD3-4366-8AD9-2496B2EDF77C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6ED4671C-AA9A-4E39-8821-8479FB442A42}" type="pres">
      <dgm:prSet presAssocID="{5D260F18-25D2-4074-87F1-7E78DDA61C58}" presName="sibTrans" presStyleCnt="0"/>
      <dgm:spPr/>
    </dgm:pt>
    <dgm:pt modelId="{73B0EF57-FE6C-4349-B546-40C4671BE0AF}" type="pres">
      <dgm:prSet presAssocID="{BFF9359E-E9B1-4B73-BACC-2C7988765B16}" presName="compNode" presStyleCnt="0"/>
      <dgm:spPr/>
    </dgm:pt>
    <dgm:pt modelId="{5865A6BD-F99C-4927-AA71-14438D8BD5FD}" type="pres">
      <dgm:prSet presAssocID="{BFF9359E-E9B1-4B73-BACC-2C7988765B16}" presName="bgRect" presStyleLbl="bgShp" presStyleIdx="2" presStyleCnt="3"/>
      <dgm:spPr>
        <a:solidFill>
          <a:schemeClr val="accent3"/>
        </a:solidFill>
      </dgm:spPr>
    </dgm:pt>
    <dgm:pt modelId="{F7573F21-6CA6-4D82-A5B8-20E46E8BAE44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tkamera med heldekkende fyll"/>
        </a:ext>
      </dgm:extLst>
    </dgm:pt>
    <dgm:pt modelId="{CFA2DEF1-3E86-45A4-93DF-3F3524CE8FA1}" type="pres">
      <dgm:prSet presAssocID="{BFF9359E-E9B1-4B73-BACC-2C7988765B16}" presName="spaceRect" presStyleCnt="0"/>
      <dgm:spPr/>
    </dgm:pt>
    <dgm:pt modelId="{3A277CF8-63F3-4E73-9A0E-6D37315945D9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7D760D-D278-416A-8A95-E1E5E1AC50DD}" type="presOf" srcId="{BFF9359E-E9B1-4B73-BACC-2C7988765B16}" destId="{3A277CF8-63F3-4E73-9A0E-6D37315945D9}" srcOrd="0" destOrd="0" presId="urn:microsoft.com/office/officeart/2018/2/layout/IconVerticalSolidList#1"/>
    <dgm:cxn modelId="{0FB2B426-F0E1-46AC-8877-C6BC9AFEAA79}" type="presOf" srcId="{81BEB84D-9A77-49C6-9301-B3359FCAC75F}" destId="{686301C7-6BD3-4366-8AD9-2496B2EDF77C}" srcOrd="0" destOrd="0" presId="urn:microsoft.com/office/officeart/2018/2/layout/IconVerticalSolidList#1"/>
    <dgm:cxn modelId="{E35E8428-56F2-46AB-9E50-4261F022E415}" type="presOf" srcId="{4AF52931-E4CA-4429-AACB-B8747CDB2409}" destId="{F8F5240A-0D85-485B-9D93-407D1FFAF913}" srcOrd="0" destOrd="0" presId="urn:microsoft.com/office/officeart/2018/2/layout/IconVerticalSolidList#1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9AA0145A-3FA6-4E40-B6CD-6DB3507FF368}" type="presOf" srcId="{C7720856-93F0-4CC7-B7FD-2466914A11D4}" destId="{6F4DA4D9-01DC-439B-8F27-AAA47846B277}" srcOrd="0" destOrd="0" presId="urn:microsoft.com/office/officeart/2018/2/layout/IconVerticalSolidList#1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AFECB7CA-4E50-4F60-A6FB-C3816E8CAB87}" type="presParOf" srcId="{6F4DA4D9-01DC-439B-8F27-AAA47846B277}" destId="{7BD98E3C-315B-4C9C-8D58-D6DB162B58F8}" srcOrd="0" destOrd="0" presId="urn:microsoft.com/office/officeart/2018/2/layout/IconVerticalSolidList#1"/>
    <dgm:cxn modelId="{A2217810-9D1C-4BC7-BE87-D83BE419F7B1}" type="presParOf" srcId="{7BD98E3C-315B-4C9C-8D58-D6DB162B58F8}" destId="{DD5F79B1-3C2C-4604-AC16-19B868C74020}" srcOrd="0" destOrd="0" presId="urn:microsoft.com/office/officeart/2018/2/layout/IconVerticalSolidList#1"/>
    <dgm:cxn modelId="{30B94466-A785-41BF-BAD4-03A089615086}" type="presParOf" srcId="{7BD98E3C-315B-4C9C-8D58-D6DB162B58F8}" destId="{B949D2F1-162D-4D02-A732-D01345E22AA4}" srcOrd="1" destOrd="0" presId="urn:microsoft.com/office/officeart/2018/2/layout/IconVerticalSolidList#1"/>
    <dgm:cxn modelId="{FFB8D8B5-5828-46DD-BA77-13638195E4D6}" type="presParOf" srcId="{7BD98E3C-315B-4C9C-8D58-D6DB162B58F8}" destId="{B131C359-49F1-4CB8-8E9B-1B1386A2778B}" srcOrd="2" destOrd="0" presId="urn:microsoft.com/office/officeart/2018/2/layout/IconVerticalSolidList#1"/>
    <dgm:cxn modelId="{11227E96-FF77-4F39-8B07-07E8611C740D}" type="presParOf" srcId="{7BD98E3C-315B-4C9C-8D58-D6DB162B58F8}" destId="{F8F5240A-0D85-485B-9D93-407D1FFAF913}" srcOrd="3" destOrd="0" presId="urn:microsoft.com/office/officeart/2018/2/layout/IconVerticalSolidList#1"/>
    <dgm:cxn modelId="{FFC4B6D5-9F56-4405-843A-09B40CA888A3}" type="presParOf" srcId="{6F4DA4D9-01DC-439B-8F27-AAA47846B277}" destId="{D8ABCEC2-390B-429B-9081-E082DA5D0427}" srcOrd="1" destOrd="0" presId="urn:microsoft.com/office/officeart/2018/2/layout/IconVerticalSolidList#1"/>
    <dgm:cxn modelId="{16ACC83C-7034-4747-BC5D-1E635B3C6CE7}" type="presParOf" srcId="{6F4DA4D9-01DC-439B-8F27-AAA47846B277}" destId="{F2D54F12-8080-4E0C-BD80-92EA1630D084}" srcOrd="2" destOrd="0" presId="urn:microsoft.com/office/officeart/2018/2/layout/IconVerticalSolidList#1"/>
    <dgm:cxn modelId="{8B276A48-7CBD-4E21-9430-CF0A09D6C0BD}" type="presParOf" srcId="{F2D54F12-8080-4E0C-BD80-92EA1630D084}" destId="{CBA0401E-7684-42C8-839E-D801768D883C}" srcOrd="0" destOrd="0" presId="urn:microsoft.com/office/officeart/2018/2/layout/IconVerticalSolidList#1"/>
    <dgm:cxn modelId="{F08383BF-FD60-4A49-AD77-65D910EFB252}" type="presParOf" srcId="{F2D54F12-8080-4E0C-BD80-92EA1630D084}" destId="{EF3B2503-2995-401B-AD2A-8687192014FC}" srcOrd="1" destOrd="0" presId="urn:microsoft.com/office/officeart/2018/2/layout/IconVerticalSolidList#1"/>
    <dgm:cxn modelId="{9D8D1D89-E527-4484-AD56-92A94FED0B6C}" type="presParOf" srcId="{F2D54F12-8080-4E0C-BD80-92EA1630D084}" destId="{69262E9A-AC8B-4E45-B562-DDB0B7EF679B}" srcOrd="2" destOrd="0" presId="urn:microsoft.com/office/officeart/2018/2/layout/IconVerticalSolidList#1"/>
    <dgm:cxn modelId="{6BE50CC8-CADE-45A7-BC96-23D75538F39A}" type="presParOf" srcId="{F2D54F12-8080-4E0C-BD80-92EA1630D084}" destId="{686301C7-6BD3-4366-8AD9-2496B2EDF77C}" srcOrd="3" destOrd="0" presId="urn:microsoft.com/office/officeart/2018/2/layout/IconVerticalSolidList#1"/>
    <dgm:cxn modelId="{159D78D4-1170-4693-834B-E3B0A1E5AA76}" type="presParOf" srcId="{6F4DA4D9-01DC-439B-8F27-AAA47846B277}" destId="{6ED4671C-AA9A-4E39-8821-8479FB442A42}" srcOrd="3" destOrd="0" presId="urn:microsoft.com/office/officeart/2018/2/layout/IconVerticalSolidList#1"/>
    <dgm:cxn modelId="{0E014224-8D52-4573-89D1-F50AF2BE6748}" type="presParOf" srcId="{6F4DA4D9-01DC-439B-8F27-AAA47846B277}" destId="{73B0EF57-FE6C-4349-B546-40C4671BE0AF}" srcOrd="4" destOrd="0" presId="urn:microsoft.com/office/officeart/2018/2/layout/IconVerticalSolidList#1"/>
    <dgm:cxn modelId="{ACBC9EF5-3D90-4A12-AA98-CAAF2742426F}" type="presParOf" srcId="{73B0EF57-FE6C-4349-B546-40C4671BE0AF}" destId="{5865A6BD-F99C-4927-AA71-14438D8BD5FD}" srcOrd="0" destOrd="0" presId="urn:microsoft.com/office/officeart/2018/2/layout/IconVerticalSolidList#1"/>
    <dgm:cxn modelId="{528DEE1A-B9B3-44B7-9915-05F053EAB214}" type="presParOf" srcId="{73B0EF57-FE6C-4349-B546-40C4671BE0AF}" destId="{F7573F21-6CA6-4D82-A5B8-20E46E8BAE44}" srcOrd="1" destOrd="0" presId="urn:microsoft.com/office/officeart/2018/2/layout/IconVerticalSolidList#1"/>
    <dgm:cxn modelId="{BBB56E6E-28C7-4B11-9E9C-87BF204F01B2}" type="presParOf" srcId="{73B0EF57-FE6C-4349-B546-40C4671BE0AF}" destId="{CFA2DEF1-3E86-45A4-93DF-3F3524CE8FA1}" srcOrd="2" destOrd="0" presId="urn:microsoft.com/office/officeart/2018/2/layout/IconVerticalSolidList#1"/>
    <dgm:cxn modelId="{109CAEC4-7E84-44CD-AC12-5A4173227651}" type="presParOf" srcId="{73B0EF57-FE6C-4349-B546-40C4671BE0AF}" destId="{3A277CF8-63F3-4E73-9A0E-6D37315945D9}" srcOrd="3" destOrd="0" presId="urn:microsoft.com/office/officeart/2018/2/layout/IconVerticalSolidList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F79B1-3C2C-4604-AC16-19B868C74020}">
      <dsp:nvSpPr>
        <dsp:cNvPr id="0" name=""/>
        <dsp:cNvSpPr/>
      </dsp:nvSpPr>
      <dsp:spPr>
        <a:xfrm>
          <a:off x="0" y="0"/>
          <a:ext cx="3352128" cy="110867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9D2F1-162D-4D02-A732-D01345E22AA4}">
      <dsp:nvSpPr>
        <dsp:cNvPr id="0" name=""/>
        <dsp:cNvSpPr/>
      </dsp:nvSpPr>
      <dsp:spPr>
        <a:xfrm>
          <a:off x="335374" y="249925"/>
          <a:ext cx="609771" cy="609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5240A-0D85-485B-9D93-407D1FFAF913}">
      <dsp:nvSpPr>
        <dsp:cNvPr id="0" name=""/>
        <dsp:cNvSpPr/>
      </dsp:nvSpPr>
      <dsp:spPr>
        <a:xfrm>
          <a:off x="1280519" y="473"/>
          <a:ext cx="2071608" cy="1108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5" tIns="117335" rIns="117335" bIns="117335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 noProof="0" err="1"/>
            <a:t>Car</a:t>
          </a:r>
          <a:r>
            <a:rPr lang="nb-NO" sz="2500" kern="1200" noProof="0"/>
            <a:t>-like</a:t>
          </a:r>
        </a:p>
      </dsp:txBody>
      <dsp:txXfrm>
        <a:off x="1280519" y="473"/>
        <a:ext cx="2071608" cy="1108674"/>
      </dsp:txXfrm>
    </dsp:sp>
    <dsp:sp modelId="{CBA0401E-7684-42C8-839E-D801768D883C}">
      <dsp:nvSpPr>
        <dsp:cNvPr id="0" name=""/>
        <dsp:cNvSpPr/>
      </dsp:nvSpPr>
      <dsp:spPr>
        <a:xfrm>
          <a:off x="0" y="1386317"/>
          <a:ext cx="3352128" cy="110867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B2503-2995-401B-AD2A-8687192014FC}">
      <dsp:nvSpPr>
        <dsp:cNvPr id="0" name=""/>
        <dsp:cNvSpPr/>
      </dsp:nvSpPr>
      <dsp:spPr>
        <a:xfrm>
          <a:off x="335374" y="1635768"/>
          <a:ext cx="609771" cy="609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301C7-6BD3-4366-8AD9-2496B2EDF77C}">
      <dsp:nvSpPr>
        <dsp:cNvPr id="0" name=""/>
        <dsp:cNvSpPr/>
      </dsp:nvSpPr>
      <dsp:spPr>
        <a:xfrm>
          <a:off x="1280519" y="1386317"/>
          <a:ext cx="2071608" cy="1108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5" tIns="117335" rIns="117335" bIns="117335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 noProof="0" err="1"/>
            <a:t>Lattice</a:t>
          </a:r>
          <a:r>
            <a:rPr lang="nb-NO" sz="2500" kern="1200" noProof="0"/>
            <a:t> planner</a:t>
          </a:r>
        </a:p>
      </dsp:txBody>
      <dsp:txXfrm>
        <a:off x="1280519" y="1386317"/>
        <a:ext cx="2071608" cy="1108674"/>
      </dsp:txXfrm>
    </dsp:sp>
    <dsp:sp modelId="{5865A6BD-F99C-4927-AA71-14438D8BD5FD}">
      <dsp:nvSpPr>
        <dsp:cNvPr id="0" name=""/>
        <dsp:cNvSpPr/>
      </dsp:nvSpPr>
      <dsp:spPr>
        <a:xfrm>
          <a:off x="0" y="2772160"/>
          <a:ext cx="3352128" cy="110867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73F21-6CA6-4D82-A5B8-20E46E8BAE44}">
      <dsp:nvSpPr>
        <dsp:cNvPr id="0" name=""/>
        <dsp:cNvSpPr/>
      </dsp:nvSpPr>
      <dsp:spPr>
        <a:xfrm>
          <a:off x="335374" y="3021612"/>
          <a:ext cx="609771" cy="609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77CF8-63F3-4E73-9A0E-6D37315945D9}">
      <dsp:nvSpPr>
        <dsp:cNvPr id="0" name=""/>
        <dsp:cNvSpPr/>
      </dsp:nvSpPr>
      <dsp:spPr>
        <a:xfrm>
          <a:off x="1280519" y="2772160"/>
          <a:ext cx="2071608" cy="1108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5" tIns="117335" rIns="117335" bIns="117335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 noProof="0"/>
            <a:t>Sensorer</a:t>
          </a:r>
        </a:p>
      </dsp:txBody>
      <dsp:txXfrm>
        <a:off x="1280519" y="2772160"/>
        <a:ext cx="2071608" cy="1108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#1">
  <dgm:title val="Ikonliste – heltrukket vertikal"/>
  <dgm:desc val="Brukes til å vise en serie av bilder fra topp til bunn med nivå 1, eller nivå 1- og nivå 2-tekst, gruppert i en form. Fungerer best med ikoner eller små bilder med lengre beskrivelser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overskrift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 noProof="1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07E0C2-E98B-4473-8FEC-F7ED78BBE570}" type="datetime1">
              <a:rPr lang="nb-NO" noProof="1" dirty="0" smtClean="0"/>
              <a:t>10.11.2022</a:t>
            </a:fld>
            <a:endParaRPr lang="nb-NO" noProof="1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 noProof="1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8CE0281-66A0-46B8-BDE2-AEF0C7453753}" type="slidenum">
              <a:rPr lang="nb-NO" noProof="1" dirty="0" smtClean="0"/>
              <a:t>‹#›</a:t>
            </a:fld>
            <a:endParaRPr lang="nb-NO" noProof="1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overskrif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 noProof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EA6E92-B3FD-4838-B915-C4CD97FB2EE7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b-NO" noProof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9EDED1C-4656-4CF8-AD34-DC4A65BB3913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9EDED1C-4656-4CF8-AD34-DC4A65BB3913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9EDED1C-4656-4CF8-AD34-DC4A65BB3913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323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9EDED1C-4656-4CF8-AD34-DC4A65BB3913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071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9EDED1C-4656-4CF8-AD34-DC4A65BB391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917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b-NO" noProof="0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1A6F9-2CFE-4B62-B821-672439CFC242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bild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b-NO" noProof="0"/>
              <a:t>Klikk ikonet for å legge til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9EF01-CC80-4ABB-99E1-60BF3F22AFDE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685981-328E-4B12-9CEB-74227D43B2C7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12" name="Plassholder for tekst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873A4C-E481-4ADC-8246-487384406B01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  <p:sp>
        <p:nvSpPr>
          <p:cNvPr id="13" name="Tekstboks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b-NO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4" name="Tekstboks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nb-NO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02211-1B10-4CDD-82B6-E97F345DF134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tel 1"/>
          <p:cNvSpPr>
            <a:spLocks noGrp="1"/>
          </p:cNvSpPr>
          <p:nvPr>
            <p:ph type="title" hasCustomPrompt="1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7" name="Plassholder for tekst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8" name="Plassholder for tekst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9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0" name="Plassholder for tekst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1" name="Plassholder for tekst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2" name="Plassholder for tekst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FE1FA6-9D86-4B67-805B-5C20E95E0240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tel 1"/>
          <p:cNvSpPr>
            <a:spLocks noGrp="1"/>
          </p:cNvSpPr>
          <p:nvPr>
            <p:ph type="title" hasCustomPrompt="1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19" name="Plassholder for tekst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0" name="Plassholder for bild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b-NO" noProof="0"/>
              <a:t>Klikk ikonet for å legge til bilde</a:t>
            </a:r>
          </a:p>
        </p:txBody>
      </p:sp>
      <p:sp>
        <p:nvSpPr>
          <p:cNvPr id="21" name="Plassholder for tekst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2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3" name="Plassholder for bild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b-NO" noProof="0"/>
              <a:t>Klikk ikonet for å legge til bilde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5" name="Plassholder for tekst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26" name="Plassholder for bild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b-NO" noProof="0"/>
              <a:t>Klikk ikonet for å legge til bilde</a:t>
            </a:r>
          </a:p>
        </p:txBody>
      </p:sp>
      <p:sp>
        <p:nvSpPr>
          <p:cNvPr id="27" name="Plassholder for tekst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41B0CA-CD68-47C3-824B-69D538863AA4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tel og 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11" name="Plassholder for loddrett tekst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A1408-789D-4EEE-AE80-26D28EC142A9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Loddrett tit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8" name="Plassholder for loddrett tekst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08422-5785-417F-A6FF-AFBBF5959CF2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749EAE-AB43-46CC-AC54-6C8D6B33A602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b-NO" noProof="0" smtClean="0"/>
              <a:pPr rtl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2497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12" name="Plassholder for innhold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5BFBD2-0A1F-4D7A-889D-5AEEA95C054F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8F6E2-0644-4C53-8839-AED117DCB8CD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tel 1"/>
          <p:cNvSpPr>
            <a:spLocks noGrp="1"/>
          </p:cNvSpPr>
          <p:nvPr>
            <p:ph type="title" hasCustomPrompt="1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12" name="Plassholder for innhold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13" name="Plassholder for innhold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63C9C4-F482-479C-BE1F-5769092CE34C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tel 1"/>
          <p:cNvSpPr>
            <a:spLocks noGrp="1"/>
          </p:cNvSpPr>
          <p:nvPr>
            <p:ph type="title" hasCustomPrompt="1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2" name="Plassholder for innhold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13" name="Plassholder for innhold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F0B05-5F95-47B4-9CBD-D0F84B962222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39845A-1045-4845-BD9E-36AE7CA7EDA0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36CED6-4C3C-4CCA-907C-6321B47F646C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10" name="Plassholder for innhold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6DE528-1185-4003-98F3-579386D6BA4F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bild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b-NO" noProof="0"/>
              <a:t>Klikk ikonet for å legge til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303D15-FB09-4A44-88FD-6730627C1E0C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33D2FE6D-804B-4143-8ADB-B0DB67C9291A}" type="datetime1">
              <a:rPr lang="nb-NO" noProof="0" smtClean="0"/>
              <a:t>10.11.2022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6D22F896-40B5-4ADD-8801-0D06FADFA095}" type="slidenum">
              <a:rPr lang="nb-NO" noProof="0" smtClean="0"/>
              <a:pPr rtl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705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3.jpeg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hyperlink" Target="https://github.com/TillaEB/RobotikkSemOppg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ktangel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2" name="Bild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5095247" y="1807738"/>
            <a:ext cx="9560244" cy="4180916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27151"/>
            <a:ext cx="6063192" cy="2730498"/>
          </a:xfrm>
        </p:spPr>
        <p:txBody>
          <a:bodyPr rtlCol="0">
            <a:normAutofit/>
          </a:bodyPr>
          <a:lstStyle/>
          <a:p>
            <a:pPr rtl="0"/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H2</a:t>
            </a:r>
            <a:r>
              <a:rPr lang="nb-NO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nb-NO">
                <a:solidFill>
                  <a:schemeClr val="tx1">
                    <a:lumMod val="65000"/>
                    <a:lumOff val="35000"/>
                  </a:schemeClr>
                </a:solidFill>
              </a:rPr>
              <a:t>bot</a:t>
            </a:r>
            <a:br>
              <a:rPr lang="nb-NO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nb-NO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nb-NO" sz="17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mobil robot som vanner planter på kjøpesenter</a:t>
            </a:r>
            <a:endParaRPr lang="nb-NO" sz="1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 rtlCol="0">
            <a:normAutofit/>
          </a:bodyPr>
          <a:lstStyle/>
          <a:p>
            <a:pPr algn="l" rtl="0"/>
            <a:r>
              <a:rPr lang="nb-NO"/>
              <a:t>Gruppe 2</a:t>
            </a:r>
          </a:p>
          <a:p>
            <a:pPr algn="l" rtl="0"/>
            <a:r>
              <a:rPr lang="nb-NO"/>
              <a:t>Benedicte, eira, </a:t>
            </a:r>
            <a:r>
              <a:rPr lang="nb-NO" err="1"/>
              <a:t>marte</a:t>
            </a:r>
            <a:r>
              <a:rPr lang="nb-NO"/>
              <a:t>, tilla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ktangel 112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5" name="Bilde 114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280" y="665765"/>
            <a:ext cx="3352128" cy="1573863"/>
          </a:xfrm>
        </p:spPr>
        <p:txBody>
          <a:bodyPr rtlCol="0">
            <a:normAutofit/>
          </a:bodyPr>
          <a:lstStyle/>
          <a:p>
            <a:pPr algn="l" rtl="0"/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H2</a:t>
            </a:r>
            <a:r>
              <a:rPr lang="nb-NO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nb-NO">
                <a:solidFill>
                  <a:schemeClr val="tx1">
                    <a:lumMod val="65000"/>
                    <a:lumOff val="35000"/>
                  </a:schemeClr>
                </a:solidFill>
              </a:rPr>
              <a:t>bot</a:t>
            </a:r>
            <a:br>
              <a:rPr lang="nb-NO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nb-NO"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mobil robot som vanner planter på kjøpesenter</a:t>
            </a:r>
            <a:endParaRPr lang="nb-NO"/>
          </a:p>
        </p:txBody>
      </p:sp>
      <p:graphicFrame>
        <p:nvGraphicFramePr>
          <p:cNvPr id="9" name="Plassholder for innhold 8" descr="Ikoner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231968"/>
              </p:ext>
            </p:extLst>
          </p:nvPr>
        </p:nvGraphicFramePr>
        <p:xfrm>
          <a:off x="1344280" y="2214694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Bilde 2">
            <a:extLst>
              <a:ext uri="{FF2B5EF4-FFF2-40B4-BE49-F238E27FC236}">
                <a16:creationId xmlns:a16="http://schemas.microsoft.com/office/drawing/2014/main" id="{A6C425ED-EE53-D6FB-4DF9-2242D856E3E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534" b="64237" l="6463" r="61220">
                        <a14:foregroundMark x1="6707" y1="40975" x2="15183" y2="39661"/>
                        <a14:foregroundMark x1="18902" y1="37669" x2="25793" y2="38263"/>
                        <a14:foregroundMark x1="24329" y1="37034" x2="24329" y2="37034"/>
                        <a14:foregroundMark x1="27073" y1="34831" x2="26402" y2="34534"/>
                        <a14:foregroundMark x1="27805" y1="37119" x2="40000" y2="39576"/>
                        <a14:foregroundMark x1="40000" y1="39576" x2="42317" y2="48602"/>
                        <a14:foregroundMark x1="41951" y1="51992" x2="37805" y2="55551"/>
                        <a14:foregroundMark x1="43476" y1="48644" x2="43476" y2="48644"/>
                        <a14:foregroundMark x1="46890" y1="50254" x2="46890" y2="50254"/>
                        <a14:foregroundMark x1="53780" y1="60763" x2="53780" y2="60763"/>
                        <a14:foregroundMark x1="40122" y1="62669" x2="40122" y2="62669"/>
                        <a14:foregroundMark x1="59817" y1="62119" x2="59817" y2="62119"/>
                        <a14:foregroundMark x1="61220" y1="60508" x2="61220" y2="60508"/>
                        <a14:foregroundMark x1="60244" y1="56822" x2="60244" y2="56822"/>
                        <a14:foregroundMark x1="55061" y1="55000" x2="61098" y2="59831"/>
                        <a14:foregroundMark x1="57683" y1="59068" x2="56402" y2="60593"/>
                        <a14:foregroundMark x1="59207" y1="54619" x2="61220" y2="57627"/>
                        <a14:foregroundMark x1="40488" y1="62881" x2="51707" y2="64237"/>
                        <a14:foregroundMark x1="51707" y1="64237" x2="56585" y2="62754"/>
                        <a14:foregroundMark x1="45793" y1="51102" x2="45793" y2="51102"/>
                        <a14:foregroundMark x1="53537" y1="48729" x2="53537" y2="48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1" t="31429" r="35120" b="33605"/>
          <a:stretch/>
        </p:blipFill>
        <p:spPr>
          <a:xfrm>
            <a:off x="6641538" y="2239628"/>
            <a:ext cx="3605331" cy="3054628"/>
          </a:xfrm>
          <a:prstGeom prst="rect">
            <a:avLst/>
          </a:prstGeom>
        </p:spPr>
      </p:pic>
      <p:sp>
        <p:nvSpPr>
          <p:cNvPr id="5" name="Multiplikasjonstegn 4">
            <a:extLst>
              <a:ext uri="{FF2B5EF4-FFF2-40B4-BE49-F238E27FC236}">
                <a16:creationId xmlns:a16="http://schemas.microsoft.com/office/drawing/2014/main" id="{052F0BA9-F715-4A32-7EBB-E7E90F958DCC}"/>
              </a:ext>
            </a:extLst>
          </p:cNvPr>
          <p:cNvSpPr/>
          <p:nvPr/>
        </p:nvSpPr>
        <p:spPr>
          <a:xfrm>
            <a:off x="5624501" y="1110343"/>
            <a:ext cx="6048095" cy="5747657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28" name="Picture 4" descr="Formation control for car-like mobile robots using front-wheel driving and  steering - Haojie Chen, Hong'an Yang, Xu Wang, Ting Zhang, 2018">
            <a:extLst>
              <a:ext uri="{FF2B5EF4-FFF2-40B4-BE49-F238E27FC236}">
                <a16:creationId xmlns:a16="http://schemas.microsoft.com/office/drawing/2014/main" id="{2CCDFA76-D29B-D74B-3DD4-F6999D5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40" y="2024743"/>
            <a:ext cx="4611221" cy="398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E96BBD6E-4988-F0BE-11B3-51844F9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218" y="1874866"/>
            <a:ext cx="6225378" cy="421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ikasjonstegn 5">
            <a:extLst>
              <a:ext uri="{FF2B5EF4-FFF2-40B4-BE49-F238E27FC236}">
                <a16:creationId xmlns:a16="http://schemas.microsoft.com/office/drawing/2014/main" id="{62365A62-F77C-2A32-A468-7F86C9A6B687}"/>
              </a:ext>
            </a:extLst>
          </p:cNvPr>
          <p:cNvSpPr/>
          <p:nvPr/>
        </p:nvSpPr>
        <p:spPr>
          <a:xfrm>
            <a:off x="5931814" y="1318650"/>
            <a:ext cx="5561044" cy="533104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Picture 8" descr="Ingen beskrivelse er tilgjengelig.">
            <a:extLst>
              <a:ext uri="{FF2B5EF4-FFF2-40B4-BE49-F238E27FC236}">
                <a16:creationId xmlns:a16="http://schemas.microsoft.com/office/drawing/2014/main" id="{4C05D3EA-4BF0-2066-1E52-0FD2D2F47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24" y="1647173"/>
            <a:ext cx="6117159" cy="50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0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5E630259-2E99-42C6-925A-ED71BD9ED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2" name="Rektangel 21">
            <a:extLst>
              <a:ext uri="{FF2B5EF4-FFF2-40B4-BE49-F238E27FC236}">
                <a16:creationId xmlns:a16="http://schemas.microsoft.com/office/drawing/2014/main" id="{CD7ECD05-B4E0-4A46-AE36-17B3B1B20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065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24" name="Bilde 23">
            <a:extLst>
              <a:ext uri="{FF2B5EF4-FFF2-40B4-BE49-F238E27FC236}">
                <a16:creationId xmlns:a16="http://schemas.microsoft.com/office/drawing/2014/main" id="{210643E1-7ABA-4C1E-A734-A26C5D704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2064" y="0"/>
            <a:ext cx="4059936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031" y="1314449"/>
            <a:ext cx="2844002" cy="4073627"/>
          </a:xfrm>
          <a:noFill/>
        </p:spPr>
        <p:txBody>
          <a:bodyPr rtlCol="0">
            <a:normAutofit/>
          </a:bodyPr>
          <a:lstStyle/>
          <a:p>
            <a:pPr algn="l" rtl="0"/>
            <a:r>
              <a:rPr lang="nb-NO" sz="4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Ferdig design av robot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F1EE8F8-A962-CF05-D9D1-201D760AC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34" t="-4342" r="15383" b="4342"/>
          <a:stretch/>
        </p:blipFill>
        <p:spPr>
          <a:xfrm>
            <a:off x="2019458" y="-70411"/>
            <a:ext cx="6112605" cy="6049219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BA59FB65-D0B7-E56A-CFCD-DD7E7DDA38E8}"/>
              </a:ext>
            </a:extLst>
          </p:cNvPr>
          <p:cNvSpPr txBox="1"/>
          <p:nvPr/>
        </p:nvSpPr>
        <p:spPr>
          <a:xfrm>
            <a:off x="559266" y="723550"/>
            <a:ext cx="397699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/>
              <a:t>Mål for H2rObot:</a:t>
            </a:r>
          </a:p>
          <a:p>
            <a:endParaRPr lang="nb-NO"/>
          </a:p>
          <a:p>
            <a:r>
              <a:rPr lang="nb-NO"/>
              <a:t>Base: </a:t>
            </a:r>
          </a:p>
          <a:p>
            <a:r>
              <a:rPr lang="nb-NO"/>
              <a:t>1m lang</a:t>
            </a:r>
          </a:p>
          <a:p>
            <a:r>
              <a:rPr lang="nb-NO"/>
              <a:t>70cm bred</a:t>
            </a:r>
          </a:p>
          <a:p>
            <a:r>
              <a:rPr lang="nb-NO"/>
              <a:t>40cm høy</a:t>
            </a:r>
          </a:p>
          <a:p>
            <a:endParaRPr lang="nb-NO"/>
          </a:p>
          <a:p>
            <a:r>
              <a:rPr lang="nb-NO"/>
              <a:t>Hjulene:</a:t>
            </a:r>
          </a:p>
          <a:p>
            <a:r>
              <a:rPr lang="nb-NO"/>
              <a:t>40cm diameter</a:t>
            </a:r>
          </a:p>
          <a:p>
            <a:endParaRPr lang="nb-NO"/>
          </a:p>
          <a:p>
            <a:r>
              <a:rPr lang="nb-NO"/>
              <a:t>Vanntank:</a:t>
            </a:r>
          </a:p>
          <a:p>
            <a:r>
              <a:rPr lang="nb-NO"/>
              <a:t>Bredde: 28 cm </a:t>
            </a:r>
          </a:p>
          <a:p>
            <a:r>
              <a:rPr lang="nb-NO"/>
              <a:t>Lengde:28 cm </a:t>
            </a:r>
          </a:p>
          <a:p>
            <a:r>
              <a:rPr lang="nb-NO"/>
              <a:t>Høyde 26 cm </a:t>
            </a:r>
          </a:p>
          <a:p>
            <a:endParaRPr lang="nb-NO"/>
          </a:p>
          <a:p>
            <a:r>
              <a:rPr lang="nb-NO"/>
              <a:t>Arm:</a:t>
            </a:r>
          </a:p>
          <a:p>
            <a:r>
              <a:rPr lang="nb-NO"/>
              <a:t>Base link: 20cm</a:t>
            </a:r>
          </a:p>
          <a:p>
            <a:r>
              <a:rPr lang="nb-NO"/>
              <a:t>Link 1-4: 40cm</a:t>
            </a:r>
          </a:p>
          <a:p>
            <a:r>
              <a:rPr lang="nb-NO"/>
              <a:t>Link 5: 25cm</a:t>
            </a:r>
          </a:p>
          <a:p>
            <a:endParaRPr lang="nb-NO"/>
          </a:p>
        </p:txBody>
      </p:sp>
      <p:pic>
        <p:nvPicPr>
          <p:cNvPr id="1026" name="Picture 2" descr="Ingen beskrivelse er tilgjengelig.">
            <a:extLst>
              <a:ext uri="{FF2B5EF4-FFF2-40B4-BE49-F238E27FC236}">
                <a16:creationId xmlns:a16="http://schemas.microsoft.com/office/drawing/2014/main" id="{6A7B62BA-ABDE-A89F-57F8-D716855C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34" y="-80818"/>
            <a:ext cx="484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7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B0B42B-3E1F-7DC5-BBED-60991AE1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Navigasjon/simulering	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820B7A5-EC4C-866F-6530-E150EB12B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nb-NO"/>
              <a:t>Konfigurering av </a:t>
            </a:r>
            <a:r>
              <a:rPr lang="nb-NO" err="1"/>
              <a:t>Målpunkt</a:t>
            </a:r>
          </a:p>
          <a:p>
            <a:pPr marL="285750" indent="-285750">
              <a:buFontTx/>
              <a:buChar char="-"/>
            </a:pPr>
            <a:r>
              <a:rPr lang="nb-NO"/>
              <a:t>"</a:t>
            </a:r>
            <a:r>
              <a:rPr lang="nb-NO" err="1"/>
              <a:t>Inflate</a:t>
            </a:r>
            <a:r>
              <a:rPr lang="nb-NO"/>
              <a:t>", dødsone på 1m 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nb-NO" err="1">
                <a:ea typeface="+mn-lt"/>
                <a:cs typeface="+mn-lt"/>
              </a:rPr>
              <a:t>follow</a:t>
            </a:r>
            <a:r>
              <a:rPr lang="nb-NO">
                <a:ea typeface="+mn-lt"/>
                <a:cs typeface="+mn-lt"/>
              </a:rPr>
              <a:t> a </a:t>
            </a:r>
            <a:r>
              <a:rPr lang="nb-NO" err="1">
                <a:ea typeface="+mn-lt"/>
                <a:cs typeface="+mn-lt"/>
              </a:rPr>
              <a:t>trajectory</a:t>
            </a:r>
            <a:endParaRPr lang="nb-NO" err="1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nb-NO">
                <a:ea typeface="+mn-lt"/>
                <a:cs typeface="+mn-lt"/>
              </a:rPr>
              <a:t>pure </a:t>
            </a:r>
            <a:r>
              <a:rPr lang="nb-NO" err="1">
                <a:ea typeface="+mn-lt"/>
                <a:cs typeface="+mn-lt"/>
              </a:rPr>
              <a:t>pursuit</a:t>
            </a:r>
            <a:r>
              <a:rPr lang="nb-NO">
                <a:ea typeface="+mn-lt"/>
                <a:cs typeface="+mn-lt"/>
              </a:rPr>
              <a:t> </a:t>
            </a:r>
            <a:endParaRPr lang="nb-NO"/>
          </a:p>
          <a:p>
            <a:pPr marL="285750" indent="-285750">
              <a:buClr>
                <a:srgbClr val="000000"/>
              </a:buClr>
              <a:buFontTx/>
              <a:buChar char="-"/>
            </a:pPr>
            <a:endParaRPr lang="nb-NO"/>
          </a:p>
        </p:txBody>
      </p:sp>
      <p:pic>
        <p:nvPicPr>
          <p:cNvPr id="5" name="Content Placeholder 4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D1513990-1594-ED63-B154-1E35A3FB8E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3943" t="38632" r="19726" b="12344"/>
          <a:stretch/>
        </p:blipFill>
        <p:spPr>
          <a:xfrm>
            <a:off x="5540828" y="1687285"/>
            <a:ext cx="6172200" cy="3026229"/>
          </a:xfrm>
        </p:spPr>
      </p:pic>
    </p:spTree>
    <p:extLst>
      <p:ext uri="{BB962C8B-B14F-4D97-AF65-F5344CB8AC3E}">
        <p14:creationId xmlns:p14="http://schemas.microsoft.com/office/powerpoint/2010/main" val="214723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Bilde 47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ktangel 49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52" name="Bilde 2">
            <a:extLst>
              <a:ext uri="{FF2B5EF4-FFF2-40B4-BE49-F238E27FC236}">
                <a16:creationId xmlns:a16="http://schemas.microsoft.com/office/drawing/2014/main" id="{240987D2-7FAC-4B65-A97B-0EAADE73B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ktangel 5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56" name="Bilde 5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12B77B0A-41A1-428C-897D-2AEE4B4A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265" y="530941"/>
            <a:ext cx="3707844" cy="8349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b-NO" sz="4800"/>
              <a:t>Arm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38BA689-20E2-4C6E-9788-5A871F3D1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86314" y="1766177"/>
            <a:ext cx="3433745" cy="496429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 rtl="0">
              <a:buFontTx/>
              <a:buChar char="-"/>
            </a:pPr>
            <a:r>
              <a:rPr lang="nb-NO" sz="2200">
                <a:solidFill>
                  <a:schemeClr val="bg1">
                    <a:lumMod val="50000"/>
                  </a:schemeClr>
                </a:solidFill>
              </a:rPr>
              <a:t>5 DOF</a:t>
            </a:r>
          </a:p>
          <a:p>
            <a:pPr marL="342900" indent="-342900" rtl="0">
              <a:buFontTx/>
              <a:buChar char="-"/>
            </a:pPr>
            <a:r>
              <a:rPr lang="nb-NO" sz="2200">
                <a:solidFill>
                  <a:schemeClr val="bg1">
                    <a:lumMod val="50000"/>
                  </a:schemeClr>
                </a:solidFill>
              </a:rPr>
              <a:t>20-150 cm</a:t>
            </a:r>
          </a:p>
          <a:p>
            <a:pPr rtl="0"/>
            <a:endParaRPr lang="nb-NO" sz="22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nb-NO" sz="2200">
                <a:solidFill>
                  <a:schemeClr val="bg1">
                    <a:lumMod val="50000"/>
                  </a:schemeClr>
                </a:solidFill>
              </a:rPr>
              <a:t>DH parametere</a:t>
            </a:r>
          </a:p>
          <a:p>
            <a:pPr marL="342900" indent="-342900">
              <a:buFontTx/>
              <a:buChar char="-"/>
            </a:pPr>
            <a:r>
              <a:rPr lang="nb-NO" sz="2200" err="1">
                <a:solidFill>
                  <a:schemeClr val="bg1">
                    <a:lumMod val="50000"/>
                  </a:schemeClr>
                </a:solidFill>
              </a:rPr>
              <a:t>Gazebo</a:t>
            </a:r>
            <a:endParaRPr lang="nb-NO" sz="22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Clr>
                <a:srgbClr val="000000"/>
              </a:buClr>
              <a:buFontTx/>
              <a:buChar char="-"/>
            </a:pPr>
            <a:endParaRPr lang="nb-NO" sz="22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Clr>
                <a:srgbClr val="000000"/>
              </a:buClr>
              <a:buFontTx/>
              <a:buChar char="-"/>
            </a:pPr>
            <a:endParaRPr lang="nb-NO" sz="22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Clr>
                <a:srgbClr val="000000"/>
              </a:buClr>
              <a:buFontTx/>
              <a:buChar char="-"/>
            </a:pPr>
            <a:endParaRPr lang="nb-NO" sz="22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Clr>
                <a:srgbClr val="000000"/>
              </a:buClr>
              <a:buFont typeface="Arial"/>
              <a:buChar char="•"/>
            </a:pPr>
            <a:r>
              <a:rPr lang="nb-NO" sz="2200">
                <a:solidFill>
                  <a:srgbClr val="00B05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https://github.com/TillaEB/RobotikkSemOppg</a:t>
            </a:r>
            <a:r>
              <a:rPr lang="nb-NO" sz="2200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nb-NO" sz="2200">
              <a:solidFill>
                <a:srgbClr val="00B050"/>
              </a:solidFill>
            </a:endParaRPr>
          </a:p>
          <a:p>
            <a:pPr marL="342900" indent="-342900">
              <a:buClr>
                <a:srgbClr val="000000"/>
              </a:buClr>
              <a:buFontTx/>
              <a:buChar char="-"/>
            </a:pPr>
            <a:endParaRPr lang="nb-NO" sz="22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Clr>
                <a:prstClr val="black"/>
              </a:buClr>
              <a:buFontTx/>
              <a:buChar char="-"/>
            </a:pPr>
            <a:endParaRPr lang="nb-NO" sz="2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ngen beskrivelse er tilgjengelig.">
            <a:extLst>
              <a:ext uri="{FF2B5EF4-FFF2-40B4-BE49-F238E27FC236}">
                <a16:creationId xmlns:a16="http://schemas.microsoft.com/office/drawing/2014/main" id="{D3469BBD-30B9-42B2-5053-562E29FD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4" y="-2"/>
            <a:ext cx="484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610312"/>
      </p:ext>
    </p:extLst>
  </p:cSld>
  <p:clrMapOvr>
    <a:masterClrMapping/>
  </p:clrMapOvr>
</p:sld>
</file>

<file path=ppt/theme/theme1.xml><?xml version="1.0" encoding="utf-8"?>
<a:theme xmlns:a="http://schemas.openxmlformats.org/drawingml/2006/main" name="Dråpe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576_TF33443810_Win32" id="{FDC2273A-1E5E-4F47-B55C-9E19F08AD7CB}" vid="{3E7001AC-0539-4632-A532-1DBFB37EC14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0169759E24E0641963540FB2CEDC132" ma:contentTypeVersion="5" ma:contentTypeDescription="Opprett et nytt dokument." ma:contentTypeScope="" ma:versionID="6ba0f1dcb3792dfa375fa2e4231b9b1e">
  <xsd:schema xmlns:xsd="http://www.w3.org/2001/XMLSchema" xmlns:xs="http://www.w3.org/2001/XMLSchema" xmlns:p="http://schemas.microsoft.com/office/2006/metadata/properties" xmlns:ns3="87884a08-74e4-426c-999c-f033b2b59c8c" xmlns:ns4="3fb78cf7-5aef-4dce-b93f-30c016bf3963" targetNamespace="http://schemas.microsoft.com/office/2006/metadata/properties" ma:root="true" ma:fieldsID="dab5b6d3d80f96a195351e7c53362310" ns3:_="" ns4:_="">
    <xsd:import namespace="87884a08-74e4-426c-999c-f033b2b59c8c"/>
    <xsd:import namespace="3fb78cf7-5aef-4dce-b93f-30c016bf39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884a08-74e4-426c-999c-f033b2b59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78cf7-5aef-4dce-b93f-30c016bf39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0798F2-38BA-4F50-8B27-2C16E3A0F5E0}">
  <ds:schemaRefs>
    <ds:schemaRef ds:uri="3fb78cf7-5aef-4dce-b93f-30c016bf3963"/>
    <ds:schemaRef ds:uri="87884a08-74e4-426c-999c-f033b2b59c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BA7D41-7EBD-45D7-AFB8-22EF4BFA6BA2}">
  <ds:schemaRefs>
    <ds:schemaRef ds:uri="3fb78cf7-5aef-4dce-b93f-30c016bf3963"/>
    <ds:schemaRef ds:uri="87884a08-74e4-426c-999c-f033b2b59c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Laboratoriedesign</Template>
  <TotalTime>0</TotalTime>
  <Words>118</Words>
  <Application>Microsoft Office PowerPoint</Application>
  <PresentationFormat>Widescreen</PresentationFormat>
  <Paragraphs>46</Paragraphs>
  <Slides>5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Dråpe</vt:lpstr>
      <vt:lpstr>H2robot  mobil robot som vanner planter på kjøpesenter</vt:lpstr>
      <vt:lpstr>H2robot mobil robot som vanner planter på kjøpesenter</vt:lpstr>
      <vt:lpstr>Ferdig design av robot</vt:lpstr>
      <vt:lpstr>Navigasjon/simulering </vt:lpstr>
      <vt:lpstr>Arm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H2robot  mobil robot som vanner planter på kjøpesenter</dc:title>
  <dc:creator>Eira Johanne Jørgensen</dc:creator>
  <cp:lastModifiedBy>Eira Johanne Jørgensen</cp:lastModifiedBy>
  <cp:revision>1</cp:revision>
  <dcterms:created xsi:type="dcterms:W3CDTF">2022-10-26T15:35:25Z</dcterms:created>
  <dcterms:modified xsi:type="dcterms:W3CDTF">2022-11-10T16:49:08Z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0x010100F0169759E24E0641963540FB2CEDC132</vt:lpwstr>
  </property>
</Properties>
</file>